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56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13/09/2021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13/09/2021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13/09/2021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13/09/2021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TÍTULO DO RESUMO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4143380"/>
            <a:ext cx="6400800" cy="1495420"/>
          </a:xfrm>
        </p:spPr>
        <p:txBody>
          <a:bodyPr>
            <a:normAutofit fontScale="77500" lnSpcReduction="20000"/>
          </a:bodyPr>
          <a:lstStyle/>
          <a:p>
            <a:r>
              <a:rPr lang="pt-BR" dirty="0" smtClean="0"/>
              <a:t>DISCENTE</a:t>
            </a:r>
          </a:p>
          <a:p>
            <a:r>
              <a:rPr lang="pt-BR" dirty="0" smtClean="0"/>
              <a:t>ORIENTADOR</a:t>
            </a:r>
          </a:p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CO-AUTORES (Máximo 4)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4" name="Imagem 3" descr="IX_Jornada_AcadmicaBann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63256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347864" y="6286520"/>
            <a:ext cx="5796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/>
              <a:t>APOIO</a:t>
            </a:r>
            <a:r>
              <a:rPr lang="pt-BR" sz="1600" dirty="0" smtClean="0"/>
              <a:t>: </a:t>
            </a:r>
            <a:r>
              <a:rPr lang="pt-BR" sz="1600" dirty="0" smtClean="0"/>
              <a:t>Programa Institucional de Bolsas de Extensão – </a:t>
            </a:r>
            <a:r>
              <a:rPr lang="pt-BR" sz="1600" dirty="0" err="1" smtClean="0"/>
              <a:t>Pibex</a:t>
            </a:r>
            <a:r>
              <a:rPr lang="pt-BR" sz="1600" dirty="0" smtClean="0"/>
              <a:t>/</a:t>
            </a:r>
            <a:r>
              <a:rPr lang="pt-BR" sz="1600" dirty="0" err="1" smtClean="0"/>
              <a:t>Ufopa</a:t>
            </a:r>
            <a:endParaRPr lang="pt-BR" sz="16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6439926" y="620688"/>
            <a:ext cx="27040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</a:rPr>
              <a:t>VI SALÃO DE EXTENSÃO</a:t>
            </a:r>
            <a:endParaRPr lang="pt-BR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7992" y="1022871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pt-BR" dirty="0" smtClean="0"/>
              <a:t>Introdução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2420888"/>
            <a:ext cx="8424936" cy="1495420"/>
          </a:xfrm>
        </p:spPr>
        <p:txBody>
          <a:bodyPr>
            <a:normAutofit/>
          </a:bodyPr>
          <a:lstStyle/>
          <a:p>
            <a:pPr algn="l"/>
            <a:r>
              <a:rPr lang="pt-BR" dirty="0" smtClean="0"/>
              <a:t>Texto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4" name="Imagem 3" descr="IX_Jornada_AcadmicaBann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63256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347864" y="6286520"/>
            <a:ext cx="5796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/>
              <a:t>APOIO</a:t>
            </a:r>
            <a:r>
              <a:rPr lang="pt-BR" sz="1600" dirty="0" smtClean="0"/>
              <a:t>: </a:t>
            </a:r>
            <a:r>
              <a:rPr lang="pt-BR" sz="1600" dirty="0" smtClean="0"/>
              <a:t>Programa Institucional de Bolsas de Extensão – </a:t>
            </a:r>
            <a:r>
              <a:rPr lang="pt-BR" sz="1600" dirty="0" err="1" smtClean="0"/>
              <a:t>Pibex</a:t>
            </a:r>
            <a:r>
              <a:rPr lang="pt-BR" sz="1600" dirty="0" smtClean="0"/>
              <a:t>/</a:t>
            </a:r>
            <a:r>
              <a:rPr lang="pt-BR" sz="1600" dirty="0" err="1" smtClean="0"/>
              <a:t>Ufopa</a:t>
            </a:r>
            <a:endParaRPr lang="pt-BR" sz="16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6439926" y="620688"/>
            <a:ext cx="27040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</a:rPr>
              <a:t>VI SALÃO DE EXTENSÃO</a:t>
            </a:r>
            <a:endParaRPr lang="pt-BR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7992" y="1022871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pt-BR" dirty="0" smtClean="0"/>
              <a:t>Objetivos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2420888"/>
            <a:ext cx="8424936" cy="1495420"/>
          </a:xfrm>
        </p:spPr>
        <p:txBody>
          <a:bodyPr>
            <a:normAutofit/>
          </a:bodyPr>
          <a:lstStyle/>
          <a:p>
            <a:pPr algn="l"/>
            <a:r>
              <a:rPr lang="pt-BR" dirty="0" smtClean="0"/>
              <a:t>Texto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4" name="Imagem 3" descr="IX_Jornada_AcadmicaBann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63256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347864" y="6286520"/>
            <a:ext cx="5796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/>
              <a:t>APOIO</a:t>
            </a:r>
            <a:r>
              <a:rPr lang="pt-BR" sz="1600" dirty="0" smtClean="0"/>
              <a:t>: </a:t>
            </a:r>
            <a:r>
              <a:rPr lang="pt-BR" sz="1600" dirty="0" smtClean="0"/>
              <a:t>Programa Institucional de Bolsas de Extensão – </a:t>
            </a:r>
            <a:r>
              <a:rPr lang="pt-BR" sz="1600" dirty="0" err="1" smtClean="0"/>
              <a:t>Pibex</a:t>
            </a:r>
            <a:r>
              <a:rPr lang="pt-BR" sz="1600" dirty="0" smtClean="0"/>
              <a:t>/</a:t>
            </a:r>
            <a:r>
              <a:rPr lang="pt-BR" sz="1600" dirty="0" err="1" smtClean="0"/>
              <a:t>Ufopa</a:t>
            </a:r>
            <a:endParaRPr lang="pt-BR" sz="16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6439926" y="620688"/>
            <a:ext cx="27040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</a:rPr>
              <a:t>VI SALÃO DE EXTENSÃO</a:t>
            </a:r>
            <a:endParaRPr lang="pt-BR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7992" y="1022871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pt-BR" dirty="0" smtClean="0"/>
              <a:t>Procedimentos metodológicos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2420888"/>
            <a:ext cx="8424936" cy="1495420"/>
          </a:xfrm>
        </p:spPr>
        <p:txBody>
          <a:bodyPr>
            <a:normAutofit/>
          </a:bodyPr>
          <a:lstStyle/>
          <a:p>
            <a:pPr algn="l"/>
            <a:r>
              <a:rPr lang="pt-BR" dirty="0" smtClean="0"/>
              <a:t>Texto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4" name="Imagem 3" descr="IX_Jornada_AcadmicaBann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63256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347864" y="6286520"/>
            <a:ext cx="5796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/>
              <a:t>APOIO</a:t>
            </a:r>
            <a:r>
              <a:rPr lang="pt-BR" sz="1600" dirty="0" smtClean="0"/>
              <a:t>: </a:t>
            </a:r>
            <a:r>
              <a:rPr lang="pt-BR" sz="1600" dirty="0" smtClean="0"/>
              <a:t>Programa Institucional de Bolsas de Extensão – </a:t>
            </a:r>
            <a:r>
              <a:rPr lang="pt-BR" sz="1600" dirty="0" err="1" smtClean="0"/>
              <a:t>Pibex</a:t>
            </a:r>
            <a:r>
              <a:rPr lang="pt-BR" sz="1600" dirty="0" smtClean="0"/>
              <a:t>/</a:t>
            </a:r>
            <a:r>
              <a:rPr lang="pt-BR" sz="1600" dirty="0" err="1" smtClean="0"/>
              <a:t>Ufopa</a:t>
            </a:r>
            <a:endParaRPr lang="pt-BR" sz="16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6439926" y="620688"/>
            <a:ext cx="27040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</a:rPr>
              <a:t>VI SALÃO DE EXTENSÃO</a:t>
            </a:r>
            <a:endParaRPr lang="pt-BR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7992" y="1022871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pt-BR" dirty="0" smtClean="0"/>
              <a:t>Resultados e Discussão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2420888"/>
            <a:ext cx="8424936" cy="1495420"/>
          </a:xfrm>
        </p:spPr>
        <p:txBody>
          <a:bodyPr>
            <a:normAutofit/>
          </a:bodyPr>
          <a:lstStyle/>
          <a:p>
            <a:pPr algn="l"/>
            <a:r>
              <a:rPr lang="pt-BR" dirty="0" smtClean="0"/>
              <a:t>Texto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4" name="Imagem 3" descr="IX_Jornada_AcadmicaBann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63256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347864" y="6286520"/>
            <a:ext cx="5796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/>
              <a:t>APOIO</a:t>
            </a:r>
            <a:r>
              <a:rPr lang="pt-BR" sz="1600" dirty="0" smtClean="0"/>
              <a:t>: </a:t>
            </a:r>
            <a:r>
              <a:rPr lang="pt-BR" sz="1600" dirty="0" smtClean="0"/>
              <a:t>Programa Institucional de Bolsas de Extensão – </a:t>
            </a:r>
            <a:r>
              <a:rPr lang="pt-BR" sz="1600" dirty="0" err="1" smtClean="0"/>
              <a:t>Pibex</a:t>
            </a:r>
            <a:r>
              <a:rPr lang="pt-BR" sz="1600" dirty="0" smtClean="0"/>
              <a:t>/</a:t>
            </a:r>
            <a:r>
              <a:rPr lang="pt-BR" sz="1600" dirty="0" err="1" smtClean="0"/>
              <a:t>Ufopa</a:t>
            </a:r>
            <a:endParaRPr lang="pt-BR" sz="16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6439926" y="620688"/>
            <a:ext cx="27040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</a:rPr>
              <a:t>VI SALÃO DE EXTENSÃO</a:t>
            </a:r>
            <a:endParaRPr lang="pt-BR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7992" y="1022871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pt-BR" dirty="0" smtClean="0"/>
              <a:t>Considerações finais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2420888"/>
            <a:ext cx="8424936" cy="1495420"/>
          </a:xfrm>
        </p:spPr>
        <p:txBody>
          <a:bodyPr>
            <a:normAutofit/>
          </a:bodyPr>
          <a:lstStyle/>
          <a:p>
            <a:pPr algn="l"/>
            <a:r>
              <a:rPr lang="pt-BR" dirty="0" smtClean="0"/>
              <a:t>Texto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4" name="Imagem 3" descr="IX_Jornada_AcadmicaBann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63256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347864" y="6286520"/>
            <a:ext cx="5796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/>
              <a:t>APOIO</a:t>
            </a:r>
            <a:r>
              <a:rPr lang="pt-BR" sz="1600" dirty="0" smtClean="0"/>
              <a:t>: </a:t>
            </a:r>
            <a:r>
              <a:rPr lang="pt-BR" sz="1600" dirty="0" smtClean="0"/>
              <a:t>Programa Institucional de Bolsas de Extensão – </a:t>
            </a:r>
            <a:r>
              <a:rPr lang="pt-BR" sz="1600" dirty="0" err="1" smtClean="0"/>
              <a:t>Pibex</a:t>
            </a:r>
            <a:r>
              <a:rPr lang="pt-BR" sz="1600" dirty="0" smtClean="0"/>
              <a:t>/</a:t>
            </a:r>
            <a:r>
              <a:rPr lang="pt-BR" sz="1600" dirty="0" err="1" smtClean="0"/>
              <a:t>Ufopa</a:t>
            </a:r>
            <a:endParaRPr lang="pt-BR" sz="16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6439926" y="620688"/>
            <a:ext cx="27040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</a:rPr>
              <a:t>VI SALÃO DE EXTENSÃO</a:t>
            </a:r>
            <a:endParaRPr lang="pt-BR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Agradecimentos: 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28728" y="2786058"/>
            <a:ext cx="6400800" cy="2500330"/>
          </a:xfrm>
        </p:spPr>
        <p:txBody>
          <a:bodyPr>
            <a:normAutofit/>
          </a:bodyPr>
          <a:lstStyle/>
          <a:p>
            <a:pPr lvl="0"/>
            <a:endParaRPr lang="pt-BR" dirty="0" smtClean="0"/>
          </a:p>
          <a:p>
            <a:pPr lvl="0"/>
            <a:r>
              <a:rPr lang="pt-BR" dirty="0" smtClean="0"/>
              <a:t>PROCCE/UFOPA </a:t>
            </a:r>
            <a:r>
              <a:rPr lang="pt-BR" dirty="0"/>
              <a:t>(Obrigatório a todos)</a:t>
            </a:r>
          </a:p>
          <a:p>
            <a:pPr lvl="0"/>
            <a:r>
              <a:rPr lang="pt-BR" dirty="0"/>
              <a:t> </a:t>
            </a:r>
          </a:p>
          <a:p>
            <a:pPr lvl="0"/>
            <a:endParaRPr lang="pt-BR" dirty="0"/>
          </a:p>
          <a:p>
            <a:endParaRPr lang="pt-BR" dirty="0"/>
          </a:p>
        </p:txBody>
      </p:sp>
      <p:pic>
        <p:nvPicPr>
          <p:cNvPr id="4" name="Imagem 3" descr="IX_Jornada_AcadmicaBann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63256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39926" y="620688"/>
            <a:ext cx="27040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</a:rPr>
              <a:t>VI SALÃO DE EXTENSÃO</a:t>
            </a:r>
            <a:endParaRPr lang="pt-BR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</TotalTime>
  <Words>115</Words>
  <Application>Microsoft Office PowerPoint</Application>
  <PresentationFormat>Apresentação na tela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TÍTULO DO RESUMO </vt:lpstr>
      <vt:lpstr>Introdução </vt:lpstr>
      <vt:lpstr>Objetivos </vt:lpstr>
      <vt:lpstr>Procedimentos metodológicos </vt:lpstr>
      <vt:lpstr>Resultados e Discussão </vt:lpstr>
      <vt:lpstr>Considerações finais </vt:lpstr>
      <vt:lpstr>Agradecimentos: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Gabriela</dc:creator>
  <cp:lastModifiedBy>Rômulo</cp:lastModifiedBy>
  <cp:revision>27</cp:revision>
  <dcterms:created xsi:type="dcterms:W3CDTF">2021-08-05T19:39:41Z</dcterms:created>
  <dcterms:modified xsi:type="dcterms:W3CDTF">2021-09-14T02:57:59Z</dcterms:modified>
</cp:coreProperties>
</file>